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7" r:id="rId4"/>
    <p:sldId id="258" r:id="rId5"/>
    <p:sldId id="268" r:id="rId6"/>
    <p:sldId id="262" r:id="rId7"/>
    <p:sldId id="269" r:id="rId8"/>
    <p:sldId id="260" r:id="rId9"/>
    <p:sldId id="270" r:id="rId10"/>
    <p:sldId id="261" r:id="rId11"/>
    <p:sldId id="271" r:id="rId12"/>
    <p:sldId id="257" r:id="rId13"/>
    <p:sldId id="272" r:id="rId14"/>
    <p:sldId id="263" r:id="rId15"/>
    <p:sldId id="273" r:id="rId16"/>
    <p:sldId id="264" r:id="rId17"/>
    <p:sldId id="274" r:id="rId18"/>
    <p:sldId id="259" r:id="rId19"/>
    <p:sldId id="275" r:id="rId20"/>
    <p:sldId id="266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7D82DD-3574-4A68-BBA2-E89574429F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1FEA68-72DB-4AEC-9CCD-F8111A01A2B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</a:t>
            </a:r>
            <a:r>
              <a:rPr lang="en-US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scrib</a:t>
            </a: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script = </a:t>
            </a:r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write--Review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piece of paper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 doctor that lets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medicine at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pharmacy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688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prescription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piece of paper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 doctor that lets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medicine at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pharmacy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60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say or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how something 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someone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looks;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use adjectives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441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say or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how something 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someone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looks;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use adjectives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688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</a:t>
            </a:r>
            <a:r>
              <a:rPr lang="en-US" sz="4400" dirty="0" smtClean="0"/>
              <a:t>person </a:t>
            </a:r>
            <a:r>
              <a:rPr lang="en-US" sz="4400" dirty="0"/>
              <a:t>who </a:t>
            </a:r>
            <a:r>
              <a:rPr lang="en-US" sz="4400" b="1" dirty="0">
                <a:solidFill>
                  <a:schemeClr val="tx2">
                    <a:lumMod val="75000"/>
                  </a:schemeClr>
                </a:solidFill>
              </a:rPr>
              <a:t>writes</a:t>
            </a:r>
            <a:r>
              <a:rPr lang="en-US" sz="4400" b="1" dirty="0"/>
              <a:t> </a:t>
            </a:r>
            <a:r>
              <a:rPr lang="en-US" sz="4400" dirty="0"/>
              <a:t>things </a:t>
            </a:r>
            <a:r>
              <a:rPr lang="en-US" sz="4400" dirty="0" smtClean="0"/>
              <a:t>down</a:t>
            </a:r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362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scribe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</a:t>
            </a:r>
            <a:r>
              <a:rPr lang="en-US" sz="4400" dirty="0" smtClean="0"/>
              <a:t>person </a:t>
            </a:r>
            <a:r>
              <a:rPr lang="en-US" sz="4400" dirty="0"/>
              <a:t>who </a:t>
            </a:r>
            <a:r>
              <a:rPr lang="en-US" sz="4400" b="1" dirty="0">
                <a:solidFill>
                  <a:schemeClr val="tx2">
                    <a:lumMod val="75000"/>
                  </a:schemeClr>
                </a:solidFill>
              </a:rPr>
              <a:t>writes</a:t>
            </a:r>
            <a:r>
              <a:rPr lang="en-US" sz="4400" b="1" dirty="0"/>
              <a:t> </a:t>
            </a:r>
            <a:r>
              <a:rPr lang="en-US" sz="4400" dirty="0"/>
              <a:t>things </a:t>
            </a:r>
            <a:r>
              <a:rPr lang="en-US" sz="4400" dirty="0" smtClean="0"/>
              <a:t>down</a:t>
            </a:r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4403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set of papers with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will be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acted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29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set of papers with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will be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acted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64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piece of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94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piece of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812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written</a:t>
            </a:r>
            <a:r>
              <a:rPr lang="en-US" b="1" dirty="0"/>
              <a:t> </a:t>
            </a:r>
            <a:r>
              <a:rPr lang="en-US" dirty="0"/>
              <a:t>agreement to buy and read a magazine or </a:t>
            </a:r>
            <a:r>
              <a:rPr lang="en-US" dirty="0" smtClean="0"/>
              <a:t>newspaper for </a:t>
            </a:r>
            <a:r>
              <a:rPr lang="en-US" dirty="0"/>
              <a:t>a set period of </a:t>
            </a:r>
            <a:r>
              <a:rPr lang="en-US" dirty="0" smtClean="0"/>
              <a:t>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9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or record; to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768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transcribe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or record; to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61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END!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0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written</a:t>
            </a:r>
            <a:r>
              <a:rPr lang="en-US" b="1" dirty="0"/>
              <a:t> </a:t>
            </a:r>
            <a:r>
              <a:rPr lang="en-US" dirty="0"/>
              <a:t>agreement to buy and read a magazine or </a:t>
            </a:r>
            <a:r>
              <a:rPr lang="en-US" dirty="0" smtClean="0"/>
              <a:t>newspaper for </a:t>
            </a:r>
            <a:r>
              <a:rPr lang="en-US" dirty="0"/>
              <a:t>a set period of </a:t>
            </a:r>
            <a:r>
              <a:rPr lang="en-US" dirty="0" smtClean="0"/>
              <a:t>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short dedication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book or engraved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something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such as a coin 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monument    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2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short dedication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book or engraved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something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such as a coin 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monument    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388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sloppy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writing</a:t>
            </a:r>
            <a:r>
              <a:rPr lang="en-US" sz="4000" b="1" dirty="0"/>
              <a:t> </a:t>
            </a:r>
            <a:r>
              <a:rPr lang="en-US" sz="4000" dirty="0"/>
              <a:t>that is hard to </a:t>
            </a:r>
            <a:r>
              <a:rPr lang="en-US" sz="4000" dirty="0" smtClean="0"/>
              <a:t>read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116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scribble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sloppy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writing</a:t>
            </a:r>
            <a:r>
              <a:rPr lang="en-US" sz="4000" b="1" dirty="0"/>
              <a:t> </a:t>
            </a:r>
            <a:r>
              <a:rPr lang="en-US" sz="4000" dirty="0"/>
              <a:t>that is hard to </a:t>
            </a:r>
            <a:r>
              <a:rPr lang="en-US" sz="4000" dirty="0" smtClean="0"/>
              <a:t>read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17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P.S.; a short bit of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added after a letter is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finished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551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P.S.; a short bit of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added after a letter is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finished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892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</TotalTime>
  <Words>264</Words>
  <Application>Microsoft Office PowerPoint</Application>
  <PresentationFormat>On-screen Show (4:3)</PresentationFormat>
  <Paragraphs>32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Word List: scrib, script = write--Review</vt:lpstr>
      <vt:lpstr>PowerPoint Presentation</vt:lpstr>
      <vt:lpstr>subscription</vt:lpstr>
      <vt:lpstr>PowerPoint Presentation</vt:lpstr>
      <vt:lpstr>inscription</vt:lpstr>
      <vt:lpstr>PowerPoint Presentation</vt:lpstr>
      <vt:lpstr>scribble</vt:lpstr>
      <vt:lpstr>PowerPoint Presentation</vt:lpstr>
      <vt:lpstr>postscript</vt:lpstr>
      <vt:lpstr>PowerPoint Presentation</vt:lpstr>
      <vt:lpstr>prescription</vt:lpstr>
      <vt:lpstr>PowerPoint Presentation</vt:lpstr>
      <vt:lpstr>describe</vt:lpstr>
      <vt:lpstr>PowerPoint Presentation</vt:lpstr>
      <vt:lpstr>scribe</vt:lpstr>
      <vt:lpstr>PowerPoint Presentation</vt:lpstr>
      <vt:lpstr>script</vt:lpstr>
      <vt:lpstr>PowerPoint Presentation</vt:lpstr>
      <vt:lpstr>manuscript</vt:lpstr>
      <vt:lpstr>PowerPoint Presentation</vt:lpstr>
      <vt:lpstr>transcribe</vt:lpstr>
      <vt:lpstr>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scrib, script = write</dc:title>
  <dc:creator>Brigitta Post</dc:creator>
  <cp:lastModifiedBy>Brigitta Post</cp:lastModifiedBy>
  <cp:revision>6</cp:revision>
  <dcterms:created xsi:type="dcterms:W3CDTF">2018-02-26T03:17:16Z</dcterms:created>
  <dcterms:modified xsi:type="dcterms:W3CDTF">2019-08-01T20:44:30Z</dcterms:modified>
</cp:coreProperties>
</file>